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4"/>
    <p:restoredTop sz="94674"/>
  </p:normalViewPr>
  <p:slideViewPr>
    <p:cSldViewPr snapToGrid="0" snapToObjects="1">
      <p:cViewPr>
        <p:scale>
          <a:sx n="88" d="100"/>
          <a:sy n="88" d="100"/>
        </p:scale>
        <p:origin x="-2024" y="-1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C PPT Template 16.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3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0</Words>
  <Application>Microsoft Macintosh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Joseph Bowles</cp:lastModifiedBy>
  <cp:revision>7</cp:revision>
  <dcterms:created xsi:type="dcterms:W3CDTF">2017-03-24T20:12:23Z</dcterms:created>
  <dcterms:modified xsi:type="dcterms:W3CDTF">2017-10-10T21:00:17Z</dcterms:modified>
</cp:coreProperties>
</file>