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68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PPT Template 16.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Microsoft Office User</cp:lastModifiedBy>
  <cp:revision>8</cp:revision>
  <dcterms:created xsi:type="dcterms:W3CDTF">2017-03-24T20:12:23Z</dcterms:created>
  <dcterms:modified xsi:type="dcterms:W3CDTF">2020-10-07T14:13:45Z</dcterms:modified>
</cp:coreProperties>
</file>